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23" r:id="rId15"/>
    <p:sldId id="276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278" r:id="rId25"/>
    <p:sldId id="324" r:id="rId26"/>
    <p:sldId id="279" r:id="rId27"/>
    <p:sldId id="280" r:id="rId28"/>
    <p:sldId id="282" r:id="rId29"/>
    <p:sldId id="281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6" r:id="rId43"/>
    <p:sldId id="301" r:id="rId44"/>
    <p:sldId id="325" r:id="rId45"/>
    <p:sldId id="298" r:id="rId46"/>
    <p:sldId id="297" r:id="rId47"/>
    <p:sldId id="299" r:id="rId48"/>
    <p:sldId id="300" r:id="rId49"/>
    <p:sldId id="302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26" r:id="rId61"/>
    <p:sldId id="314" r:id="rId62"/>
    <p:sldId id="315" r:id="rId63"/>
    <p:sldId id="319" r:id="rId64"/>
    <p:sldId id="318" r:id="rId65"/>
    <p:sldId id="320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1"/>
    <p:restoredTop sz="94665"/>
  </p:normalViewPr>
  <p:slideViewPr>
    <p:cSldViewPr snapToObjects="1">
      <p:cViewPr>
        <p:scale>
          <a:sx n="99" d="100"/>
          <a:sy n="99" d="100"/>
        </p:scale>
        <p:origin x="968" y="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60714-1CD3-234C-9606-EAD036FD7640}" type="datetimeFigureOut">
              <a:rPr lang="en-US" smtClean="0"/>
              <a:t>9/29/16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D1786-3B41-2849-AB07-080685197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0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Billie.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38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Already 15mins</a:t>
            </a:r>
            <a:r>
              <a:rPr lang="en-US" baseline="0" dirty="0" smtClean="0"/>
              <a:t> late, Billie rushes out of the house.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53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 pulls</a:t>
            </a:r>
            <a:r>
              <a:rPr lang="en-US" baseline="0" dirty="0" smtClean="0"/>
              <a:t> the door in a hurry…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2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end</a:t>
            </a:r>
            <a:r>
              <a:rPr lang="en-US" baseline="0" dirty="0" smtClean="0"/>
              <a:t> </a:t>
            </a:r>
            <a:r>
              <a:rPr lang="en-US" dirty="0" smtClean="0"/>
              <a:t>up slamming right into the door… Stupid</a:t>
            </a:r>
            <a:r>
              <a:rPr lang="en-US" baseline="0" dirty="0" smtClean="0"/>
              <a:t> door</a:t>
            </a:r>
            <a:r>
              <a:rPr lang="en-US" dirty="0" smtClean="0"/>
              <a:t>. Finally he got</a:t>
            </a:r>
            <a:r>
              <a:rPr lang="en-US" baseline="0" dirty="0" smtClean="0"/>
              <a:t> out of the building…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16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Only to </a:t>
            </a:r>
            <a:r>
              <a:rPr lang="en-US" dirty="0" err="1" smtClean="0"/>
              <a:t>realise</a:t>
            </a:r>
            <a:r>
              <a:rPr lang="en-US" dirty="0" smtClean="0"/>
              <a:t> that he forgot his Oyster</a:t>
            </a:r>
            <a:r>
              <a:rPr lang="en-US" baseline="0" dirty="0" smtClean="0"/>
              <a:t> Card.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58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Only to </a:t>
            </a:r>
            <a:r>
              <a:rPr lang="en-US" dirty="0" err="1" smtClean="0"/>
              <a:t>realise</a:t>
            </a:r>
            <a:r>
              <a:rPr lang="en-US" dirty="0" smtClean="0"/>
              <a:t> that he forgot his Oyster</a:t>
            </a:r>
            <a:r>
              <a:rPr lang="en-US" baseline="0" dirty="0" smtClean="0"/>
              <a:t> Card.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</a:t>
            </a:r>
            <a:r>
              <a:rPr lang="en-US" baseline="0" dirty="0" smtClean="0"/>
              <a:t> immediately…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87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 He gets back through</a:t>
            </a:r>
            <a:r>
              <a:rPr lang="en-US" baseline="0" dirty="0" smtClean="0"/>
              <a:t> the same horrible door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5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 Rushes</a:t>
            </a:r>
            <a:r>
              <a:rPr lang="en-US" baseline="0" dirty="0" smtClean="0"/>
              <a:t> back into the house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03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</a:t>
            </a:r>
            <a:r>
              <a:rPr lang="en-US" baseline="0" dirty="0" smtClean="0"/>
              <a:t> In his really tiny uniform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083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(Fast) Picks up his Oyster Card!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35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</a:t>
            </a:r>
            <a:r>
              <a:rPr lang="en-US" baseline="0" dirty="0" smtClean="0"/>
              <a:t> is 15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75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 Rushes </a:t>
            </a:r>
            <a:r>
              <a:rPr lang="en-US" baseline="0" dirty="0" smtClean="0"/>
              <a:t>out of the house.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47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</a:t>
            </a:r>
            <a:r>
              <a:rPr lang="en-US" baseline="0" dirty="0" smtClean="0"/>
              <a:t> Pull the same horrible door in a hurry…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16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 Slams</a:t>
            </a:r>
            <a:r>
              <a:rPr lang="en-US" baseline="0" dirty="0" smtClean="0"/>
              <a:t> right in the door, AGAIN!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05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</a:t>
            </a:r>
            <a:r>
              <a:rPr lang="en-US" baseline="0" dirty="0" smtClean="0"/>
              <a:t> </a:t>
            </a:r>
            <a:r>
              <a:rPr lang="en-US" dirty="0" smtClean="0"/>
              <a:t>And finally, he</a:t>
            </a:r>
            <a:r>
              <a:rPr lang="en-US" baseline="0" dirty="0" smtClean="0"/>
              <a:t> is out of the building.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52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(Fast) With his Oyster Card. (play “YAY!!!” </a:t>
            </a:r>
            <a:r>
              <a:rPr lang="en-US" baseline="0" dirty="0" err="1" smtClean="0"/>
              <a:t>sfx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99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</a:t>
            </a:r>
            <a:r>
              <a:rPr lang="en-US" baseline="0" dirty="0" smtClean="0"/>
              <a:t> In his really tiny uniform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16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Billie now</a:t>
            </a:r>
            <a:r>
              <a:rPr lang="en-US" baseline="0" dirty="0" smtClean="0"/>
              <a:t> has to get to the Bus Stop 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109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hey, where is Bus Stop C?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 And an old 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997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</a:t>
            </a:r>
            <a:r>
              <a:rPr lang="en-US" baseline="0" dirty="0" smtClean="0"/>
              <a:t> </a:t>
            </a:r>
            <a:r>
              <a:rPr lang="en-US" dirty="0" smtClean="0"/>
              <a:t>Billie asks for directions from</a:t>
            </a:r>
            <a:r>
              <a:rPr lang="en-US" baseline="0" dirty="0" smtClean="0"/>
              <a:t> an old lady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44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Today is his first day at</a:t>
            </a:r>
            <a:r>
              <a:rPr lang="en-US" baseline="0" dirty="0" smtClean="0"/>
              <a:t> his new school.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721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</a:t>
            </a:r>
            <a:r>
              <a:rPr lang="en-US" baseline="0" dirty="0" smtClean="0"/>
              <a:t> </a:t>
            </a:r>
            <a:r>
              <a:rPr lang="en-US" dirty="0" smtClean="0"/>
              <a:t>A young lady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20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 And also a young 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853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Before he finally </a:t>
            </a:r>
            <a:r>
              <a:rPr lang="en-US" baseline="0" dirty="0" smtClean="0"/>
              <a:t>got to his bus stop.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596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</a:t>
            </a:r>
            <a:r>
              <a:rPr lang="en-US" baseline="0" dirty="0" smtClean="0"/>
              <a:t> </a:t>
            </a:r>
            <a:r>
              <a:rPr lang="en-US" dirty="0" smtClean="0"/>
              <a:t>He waited for 10mins…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334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 20mins</a:t>
            </a:r>
            <a:r>
              <a:rPr lang="en-U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692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</a:t>
            </a:r>
            <a:r>
              <a:rPr lang="en-US" baseline="0" dirty="0" smtClean="0"/>
              <a:t> even after 30mins, there was no sign of his bus…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464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Billie</a:t>
            </a:r>
            <a:r>
              <a:rPr lang="en-US" baseline="0" dirty="0" smtClean="0"/>
              <a:t> thinks to himself…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669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 I’ll</a:t>
            </a:r>
            <a:r>
              <a:rPr lang="en-US" baseline="0" dirty="0" smtClean="0"/>
              <a:t> never get to school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386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 I’ll</a:t>
            </a:r>
            <a:r>
              <a:rPr lang="en-US" baseline="0" dirty="0" smtClean="0"/>
              <a:t> never get complete my education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759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 I’ll</a:t>
            </a:r>
            <a:r>
              <a:rPr lang="en-US" baseline="0" dirty="0" smtClean="0"/>
              <a:t> die alone #</a:t>
            </a:r>
            <a:r>
              <a:rPr lang="en-US" baseline="0" dirty="0" err="1" smtClean="0"/>
              <a:t>foreveralone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6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8.15am but he is still sleeping…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546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(play</a:t>
            </a:r>
            <a:r>
              <a:rPr lang="en-US" baseline="0" dirty="0" smtClean="0"/>
              <a:t> sad music)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024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</a:t>
            </a:r>
            <a:r>
              <a:rPr lang="en-US" baseline="0" dirty="0" smtClean="0"/>
              <a:t> life can be made beautiful!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561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Dannie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234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She’s a HCI Ninja. But wait… what’s HCI?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9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hey, where is Bus Stop C?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789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HCI</a:t>
            </a:r>
            <a:r>
              <a:rPr lang="en-US" baseline="0" dirty="0" smtClean="0"/>
              <a:t> stands for Human-Computer Interaction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630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HCI Ninjas</a:t>
            </a:r>
            <a:r>
              <a:rPr lang="en-US" baseline="0" dirty="0" smtClean="0"/>
              <a:t> talk to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696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Watch</a:t>
            </a:r>
            <a:r>
              <a:rPr lang="en-US" baseline="0" dirty="0" smtClean="0"/>
              <a:t>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368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</a:t>
            </a:r>
            <a:r>
              <a:rPr lang="en-US" baseline="0" dirty="0" smtClean="0"/>
              <a:t> solve everyday problems for everyone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721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aren’t many HCI ninjas around, but they are needed everywhere.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44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Mom dashes into Billie’s room and screams: </a:t>
            </a:r>
            <a:r>
              <a:rPr lang="en-US" baseline="0" dirty="0" smtClean="0"/>
              <a:t>“WAKE UP BILLIE!!!”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31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Billie.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066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</a:t>
            </a:r>
            <a:r>
              <a:rPr lang="en-US" baseline="0" dirty="0" smtClean="0"/>
              <a:t> is 15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376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Today is his first day at</a:t>
            </a:r>
            <a:r>
              <a:rPr lang="en-US" baseline="0" dirty="0" smtClean="0"/>
              <a:t> his new school.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712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Billie wakes up fresh to the sweet sounds of birds chirping from his smart sleep app on his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iPhone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470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 puts on his new school uniform</a:t>
            </a:r>
            <a:r>
              <a:rPr lang="en-US" baseline="0" dirty="0" smtClean="0"/>
              <a:t>, which fits him perfectly.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859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Because the</a:t>
            </a:r>
            <a:r>
              <a:rPr lang="en-US" baseline="0" dirty="0" smtClean="0"/>
              <a:t> washing machine was so easy to use that mom will never get the settings wrong.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848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Billie then gets a reminder on his</a:t>
            </a:r>
            <a:r>
              <a:rPr lang="en-US" baseline="0" dirty="0" smtClean="0"/>
              <a:t> smart watch to remember his Oyster Card.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272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Perfectly on time, Billie</a:t>
            </a:r>
            <a:r>
              <a:rPr lang="en-US" baseline="0" dirty="0" smtClean="0"/>
              <a:t> skips out of his house.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83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 had absolutely no problem opening the well-designed door.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290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In no time, he was out of his house complete with his Oyster Card. (play “YAY!!!” </a:t>
            </a:r>
            <a:r>
              <a:rPr lang="en-US" baseline="0" dirty="0" err="1" smtClean="0"/>
              <a:t>sfx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91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Billie</a:t>
            </a:r>
            <a:r>
              <a:rPr lang="en-US" baseline="0" dirty="0" smtClean="0"/>
              <a:t> jumps out of bed in shock!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117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Because the</a:t>
            </a:r>
            <a:r>
              <a:rPr lang="en-US" baseline="0" dirty="0" smtClean="0"/>
              <a:t> washing machine was so easy to use that mom will never get the settings wrong.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302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Billie</a:t>
            </a:r>
            <a:r>
              <a:rPr lang="en-US" baseline="0" dirty="0" smtClean="0"/>
              <a:t> then checks his </a:t>
            </a:r>
            <a:r>
              <a:rPr lang="en-US" baseline="0" dirty="0" err="1" smtClean="0"/>
              <a:t>iPhone</a:t>
            </a:r>
            <a:r>
              <a:rPr lang="en-US" baseline="0" dirty="0" smtClean="0"/>
              <a:t> for directions to his new school.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412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 boards the bus and gets to</a:t>
            </a:r>
            <a:r>
              <a:rPr lang="en-US" baseline="0" dirty="0" smtClean="0"/>
              <a:t> school on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091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Billie</a:t>
            </a:r>
            <a:r>
              <a:rPr lang="en-US" baseline="0" dirty="0" smtClean="0"/>
              <a:t> thinks to himself…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773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 Life is beautiful</a:t>
            </a:r>
            <a:r>
              <a:rPr lang="en-US" baseline="0" dirty="0" smtClean="0"/>
              <a:t> #</a:t>
            </a:r>
            <a:r>
              <a:rPr lang="en-US" baseline="0" dirty="0" err="1" smtClean="0"/>
              <a:t>neveralone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7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Life is not always beautiful.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99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Billie rushes to get dressed, but oh no,</a:t>
            </a:r>
            <a:r>
              <a:rPr lang="en-US" baseline="0" dirty="0" smtClean="0"/>
              <a:t> his uniform is too small!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70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Oh that’s right, Mommy must have gotten the washing machine setting</a:t>
            </a:r>
            <a:r>
              <a:rPr lang="en-US" baseline="0" dirty="0" smtClean="0"/>
              <a:t> wrong AGAIN…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8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48D23-3A75-8242-B700-5197BF71CB63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4492-0B7C-A549-A72B-F84FA19582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48D23-3A75-8242-B700-5197BF71CB63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4492-0B7C-A549-A72B-F84FA19582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48D23-3A75-8242-B700-5197BF71CB63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4492-0B7C-A549-A72B-F84FA19582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48D23-3A75-8242-B700-5197BF71CB63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4492-0B7C-A549-A72B-F84FA19582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48D23-3A75-8242-B700-5197BF71CB63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4492-0B7C-A549-A72B-F84FA19582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48D23-3A75-8242-B700-5197BF71CB63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4492-0B7C-A549-A72B-F84FA19582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48D23-3A75-8242-B700-5197BF71CB63}" type="datetimeFigureOut">
              <a:rPr lang="en-US" smtClean="0"/>
              <a:t>9/29/16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4492-0B7C-A549-A72B-F84FA19582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48D23-3A75-8242-B700-5197BF71CB63}" type="datetimeFigureOut">
              <a:rPr lang="en-US" smtClean="0"/>
              <a:t>9/29/16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4492-0B7C-A549-A72B-F84FA19582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48D23-3A75-8242-B700-5197BF71CB63}" type="datetimeFigureOut">
              <a:rPr lang="en-US" smtClean="0"/>
              <a:t>9/29/16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4492-0B7C-A549-A72B-F84FA19582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48D23-3A75-8242-B700-5197BF71CB63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4492-0B7C-A549-A72B-F84FA19582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48D23-3A75-8242-B700-5197BF71CB63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4492-0B7C-A549-A72B-F84FA19582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48D23-3A75-8242-B700-5197BF71CB63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B4492-0B7C-A549-A72B-F84FA19582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7" Type="http://schemas.openxmlformats.org/officeDocument/2006/relationships/image" Target="../media/image53.png"/><Relationship Id="rId8" Type="http://schemas.openxmlformats.org/officeDocument/2006/relationships/image" Target="../media/image42.png"/><Relationship Id="rId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image" Target="../media/image58.png"/><Relationship Id="rId6" Type="http://schemas.openxmlformats.org/officeDocument/2006/relationships/image" Target="../media/image42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60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openxmlformats.org/officeDocument/2006/relationships/image" Target="../media/image58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jp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G_615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14800" y="4724400"/>
            <a:ext cx="1633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Billie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5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397203" flipH="1">
            <a:off x="4956587" y="2599690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47556" flipH="1">
            <a:off x="3280186" y="2644948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691" y="266995"/>
            <a:ext cx="2585582" cy="2286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88664" y="685800"/>
            <a:ext cx="214363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I’M GONNA BE</a:t>
            </a:r>
          </a:p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LATE!</a:t>
            </a:r>
            <a:endParaRPr lang="en-US" sz="2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615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l="30000" r="39353"/>
          <a:stretch>
            <a:fillRect/>
          </a:stretch>
        </p:blipFill>
        <p:spPr>
          <a:xfrm flipH="1">
            <a:off x="2000250" y="2514600"/>
            <a:ext cx="794004" cy="259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845847" flipH="1">
            <a:off x="2554567" y="1706878"/>
            <a:ext cx="479375" cy="8241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24200" y="1723344"/>
            <a:ext cx="215961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DOOR HANDLE</a:t>
            </a:r>
            <a:endParaRPr lang="en-US" sz="2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5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 l="40466"/>
          <a:stretch>
            <a:fillRect/>
          </a:stretch>
        </p:blipFill>
        <p:spPr>
          <a:xfrm>
            <a:off x="2000250" y="1295400"/>
            <a:ext cx="2114550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304800"/>
            <a:ext cx="3897396" cy="34458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95600" y="685800"/>
            <a:ext cx="3595205" cy="1200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OUCHHH!!!</a:t>
            </a:r>
          </a:p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STUPID DOOR!</a:t>
            </a:r>
          </a:p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@@!@#$%^&amp;()(*&amp;^%$@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6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 r="38000"/>
          <a:stretch>
            <a:fillRect/>
          </a:stretch>
        </p:blipFill>
        <p:spPr>
          <a:xfrm flipH="1">
            <a:off x="3505200" y="1399868"/>
            <a:ext cx="1803400" cy="21815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81201" y="1981200"/>
            <a:ext cx="1676399" cy="12926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9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NOOOOO!!!</a:t>
            </a:r>
          </a:p>
        </p:txBody>
      </p:sp>
    </p:spTree>
    <p:extLst>
      <p:ext uri="{BB962C8B-B14F-4D97-AF65-F5344CB8AC3E}">
        <p14:creationId xmlns:p14="http://schemas.microsoft.com/office/powerpoint/2010/main" val="1727239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6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615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l="30000" r="39353"/>
          <a:stretch>
            <a:fillRect/>
          </a:stretch>
        </p:blipFill>
        <p:spPr>
          <a:xfrm flipH="1">
            <a:off x="2000250" y="2514600"/>
            <a:ext cx="794004" cy="259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845847" flipH="1">
            <a:off x="2554567" y="1706878"/>
            <a:ext cx="479375" cy="8241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24200" y="1723344"/>
            <a:ext cx="215961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DOOR HANDLE</a:t>
            </a:r>
            <a:endParaRPr lang="en-US" sz="2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5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397203" flipH="1">
            <a:off x="4956587" y="2599690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47556" flipH="1">
            <a:off x="3280186" y="2644948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691" y="266995"/>
            <a:ext cx="2585582" cy="2286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88664" y="685800"/>
            <a:ext cx="214363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I’M GONNA BE</a:t>
            </a:r>
          </a:p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LATE!</a:t>
            </a:r>
            <a:endParaRPr lang="en-US" sz="2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5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352800"/>
            <a:ext cx="2168090" cy="20804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109" y="3657600"/>
            <a:ext cx="569291" cy="142692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7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G_615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14800" y="4724400"/>
            <a:ext cx="1633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Billie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575" y="1733699"/>
            <a:ext cx="1612068" cy="93330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5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397203" flipH="1">
            <a:off x="4956587" y="2599690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47556" flipH="1">
            <a:off x="3280186" y="2644948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691" y="266995"/>
            <a:ext cx="2585582" cy="2286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88664" y="685800"/>
            <a:ext cx="214363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I’M GONNA BE</a:t>
            </a:r>
          </a:p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LATE!</a:t>
            </a:r>
            <a:endParaRPr lang="en-US" sz="2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615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l="30000" r="39353"/>
          <a:stretch>
            <a:fillRect/>
          </a:stretch>
        </p:blipFill>
        <p:spPr>
          <a:xfrm flipH="1">
            <a:off x="2000250" y="2514600"/>
            <a:ext cx="794004" cy="259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845847" flipH="1">
            <a:off x="2554567" y="1706878"/>
            <a:ext cx="479375" cy="8241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24200" y="1723344"/>
            <a:ext cx="215961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DOOR HANDLE</a:t>
            </a:r>
            <a:endParaRPr lang="en-US" sz="2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5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 l="40466"/>
          <a:stretch>
            <a:fillRect/>
          </a:stretch>
        </p:blipFill>
        <p:spPr>
          <a:xfrm>
            <a:off x="2000250" y="1295400"/>
            <a:ext cx="2114550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304800"/>
            <a:ext cx="3897396" cy="34458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95600" y="685800"/>
            <a:ext cx="3595205" cy="1200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OUCHHH!!!</a:t>
            </a:r>
          </a:p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STUPID DOOR!</a:t>
            </a:r>
          </a:p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@@!@#$%^&amp;()(*&amp;^%$@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7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_616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82157">
            <a:off x="2063750" y="609600"/>
            <a:ext cx="5080000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5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352800"/>
            <a:ext cx="2168090" cy="20804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109" y="3657600"/>
            <a:ext cx="569291" cy="14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40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7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t="7407"/>
          <a:stretch>
            <a:fillRect/>
          </a:stretch>
        </p:blipFill>
        <p:spPr>
          <a:xfrm>
            <a:off x="4130475" y="0"/>
            <a:ext cx="2727525" cy="1905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69991" y="-76200"/>
            <a:ext cx="1835609" cy="1200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MOM:</a:t>
            </a:r>
          </a:p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REMEMBER,</a:t>
            </a:r>
          </a:p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BUS STOP C!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6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548" y="0"/>
            <a:ext cx="4010967" cy="30416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6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990600"/>
            <a:ext cx="4267200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6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362200" y="1054100"/>
            <a:ext cx="2531641" cy="3594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G_615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14800" y="4724400"/>
            <a:ext cx="1633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Billie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575" y="1733699"/>
            <a:ext cx="1612068" cy="9333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702102">
            <a:off x="4447482" y="3626248"/>
            <a:ext cx="2150568" cy="1797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4091" y="2971800"/>
            <a:ext cx="1640709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6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1905000"/>
            <a:ext cx="2761957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6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1450622"/>
            <a:ext cx="2209800" cy="327377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89000"/>
            <a:ext cx="7620000" cy="5080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89000"/>
            <a:ext cx="7620000" cy="508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971800"/>
            <a:ext cx="2743200" cy="2743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42021" y="4419600"/>
            <a:ext cx="12279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10MINS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89000"/>
            <a:ext cx="7620000" cy="508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971800"/>
            <a:ext cx="2743200" cy="2743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42021" y="4419600"/>
            <a:ext cx="12279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20MINS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89000"/>
            <a:ext cx="7620000" cy="508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971800"/>
            <a:ext cx="2743200" cy="2743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42021" y="4419600"/>
            <a:ext cx="12279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30MINS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6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2286000"/>
            <a:ext cx="84582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u="sng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NEVER</a:t>
            </a:r>
          </a:p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GET TO SCHOOL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2286000"/>
            <a:ext cx="84582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u="sng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NEVER</a:t>
            </a:r>
          </a:p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COMPLETE MY EDUCATION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520" y="2780928"/>
            <a:ext cx="84582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DOOMED</a:t>
            </a:r>
            <a:endParaRPr lang="en-US" sz="64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G_615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49275" y="228600"/>
            <a:ext cx="2727525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304800"/>
            <a:ext cx="1315835" cy="132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1018" y="152400"/>
            <a:ext cx="2585582" cy="228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304800"/>
            <a:ext cx="1140084" cy="1092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924300"/>
            <a:ext cx="2209800" cy="2209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845847" flipH="1">
            <a:off x="4199261" y="4812912"/>
            <a:ext cx="479375" cy="8241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 flipH="1">
            <a:off x="4896807" y="4628194"/>
            <a:ext cx="479375" cy="8241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1875" y="1181100"/>
            <a:ext cx="2301875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6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2057400"/>
            <a:ext cx="432938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LIFE</a:t>
            </a:r>
          </a:p>
          <a:p>
            <a:pPr algn="ctr"/>
            <a:r>
              <a:rPr lang="en-US" sz="5400" b="1" u="sng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CAN BE MADE</a:t>
            </a:r>
          </a:p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BEAUTIFUL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647700"/>
            <a:ext cx="3175000" cy="4076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944070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DANNIE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647700"/>
            <a:ext cx="3175000" cy="4076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944070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HCI NINJA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6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548" y="0"/>
            <a:ext cx="4010967" cy="304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56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647700"/>
            <a:ext cx="3175000" cy="4076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944070"/>
            <a:ext cx="914399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HUMAN-COMPUTER INTERACTION</a:t>
            </a:r>
            <a:endParaRPr lang="en-US" sz="4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0"/>
            <a:ext cx="3175000" cy="407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2565400"/>
            <a:ext cx="1320800" cy="1320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5645" y="3987800"/>
            <a:ext cx="2367555" cy="5847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INTERVIEWS</a:t>
            </a:r>
            <a:endParaRPr lang="en-US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0"/>
            <a:ext cx="3175000" cy="407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2565400"/>
            <a:ext cx="1320800" cy="1320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5645" y="3987800"/>
            <a:ext cx="2367555" cy="5847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INTERVIEWS</a:t>
            </a:r>
            <a:endParaRPr lang="en-US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59500" y="3987800"/>
            <a:ext cx="2874705" cy="5847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OBSERVATIONS</a:t>
            </a:r>
            <a:endParaRPr lang="en-US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2660650"/>
            <a:ext cx="2229095" cy="10731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0"/>
            <a:ext cx="3175000" cy="407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2565400"/>
            <a:ext cx="1320800" cy="1320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5645" y="3987800"/>
            <a:ext cx="2367555" cy="5847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INTERVIEWS</a:t>
            </a:r>
            <a:endParaRPr lang="en-US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59500" y="3987800"/>
            <a:ext cx="2874705" cy="5847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OBSERVATIONS</a:t>
            </a:r>
            <a:endParaRPr lang="en-US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2660650"/>
            <a:ext cx="2229095" cy="1073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3581400"/>
            <a:ext cx="2933700" cy="29337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438400" y="5930324"/>
            <a:ext cx="4282342" cy="5847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USER-CENTRED DESIGN</a:t>
            </a:r>
            <a:endParaRPr lang="en-US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ci_ninja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500" y="0"/>
            <a:ext cx="3175000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G_615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49275" y="228600"/>
            <a:ext cx="2727525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304800"/>
            <a:ext cx="1315835" cy="132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1018" y="152400"/>
            <a:ext cx="2585582" cy="228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304800"/>
            <a:ext cx="1140084" cy="1092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rcRect t="2020" b="7071"/>
          <a:stretch>
            <a:fillRect/>
          </a:stretch>
        </p:blipFill>
        <p:spPr>
          <a:xfrm>
            <a:off x="2590800" y="0"/>
            <a:ext cx="3947338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240613" y="2438400"/>
            <a:ext cx="2931587" cy="17543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WAKE UP</a:t>
            </a:r>
          </a:p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BILLIE!!!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G_615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14800" y="4724400"/>
            <a:ext cx="1633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Billie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G_615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14800" y="4724400"/>
            <a:ext cx="1633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Billie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575" y="1733699"/>
            <a:ext cx="1612068" cy="93330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G_615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14800" y="4724400"/>
            <a:ext cx="1633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Billie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575" y="1733699"/>
            <a:ext cx="1612068" cy="9333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702102">
            <a:off x="4447482" y="3626248"/>
            <a:ext cx="2150568" cy="1797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4091" y="2971800"/>
            <a:ext cx="1640709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8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950" y="533400"/>
            <a:ext cx="2844800" cy="284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rcRect l="4076"/>
          <a:stretch>
            <a:fillRect/>
          </a:stretch>
        </p:blipFill>
        <p:spPr>
          <a:xfrm>
            <a:off x="2000250" y="1219200"/>
            <a:ext cx="2241550" cy="233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5562600"/>
            <a:ext cx="1117600" cy="111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5121728"/>
            <a:ext cx="2540000" cy="8817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2649" y="933450"/>
            <a:ext cx="1038551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7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352800"/>
            <a:ext cx="2895600" cy="27786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3809263"/>
            <a:ext cx="760319" cy="190573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7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352800"/>
            <a:ext cx="2895600" cy="27786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3809263"/>
            <a:ext cx="760319" cy="1905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878" y="119227"/>
            <a:ext cx="2872522" cy="21667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600" y="431800"/>
            <a:ext cx="1196606" cy="939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266700"/>
            <a:ext cx="1038551" cy="133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7805" y="431800"/>
            <a:ext cx="1256389" cy="130928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6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4213224"/>
            <a:ext cx="685800" cy="600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369005">
            <a:off x="2561999" y="2633783"/>
            <a:ext cx="997097" cy="631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390769">
            <a:off x="2984654" y="1611192"/>
            <a:ext cx="997097" cy="631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568308">
            <a:off x="4094140" y="804983"/>
            <a:ext cx="997097" cy="6318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26038">
            <a:off x="5314650" y="1023696"/>
            <a:ext cx="997097" cy="6318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78182">
            <a:off x="5467051" y="2351088"/>
            <a:ext cx="997097" cy="631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7975" y="3810000"/>
            <a:ext cx="1038551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5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691" y="266995"/>
            <a:ext cx="2585582" cy="2286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94870" y="833735"/>
            <a:ext cx="15535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WHEEEEE!</a:t>
            </a:r>
            <a:endParaRPr lang="en-US" sz="2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021" y="2514601"/>
            <a:ext cx="1526385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615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l="30000" r="39353"/>
          <a:stretch>
            <a:fillRect/>
          </a:stretch>
        </p:blipFill>
        <p:spPr>
          <a:xfrm flipH="1">
            <a:off x="2000250" y="2514600"/>
            <a:ext cx="794004" cy="259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2545940"/>
            <a:ext cx="1800273" cy="17974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2594" y="3051736"/>
            <a:ext cx="1184006" cy="15202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167691" y="266995"/>
            <a:ext cx="2585582" cy="2286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44588" y="609600"/>
            <a:ext cx="170381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 LOVE THIS</a:t>
            </a:r>
          </a:p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DOOR!</a:t>
            </a:r>
            <a:endParaRPr lang="en-US" sz="2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_616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82157">
            <a:off x="2063750" y="609600"/>
            <a:ext cx="5080000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5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41190">
            <a:off x="3182931" y="4063239"/>
            <a:ext cx="2035763" cy="254470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7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352800"/>
            <a:ext cx="2895600" cy="27786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3809263"/>
            <a:ext cx="760319" cy="190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910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7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994" y="3352800"/>
            <a:ext cx="1184006" cy="1520264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7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rcRect r="14216" b="18750"/>
          <a:stretch>
            <a:fillRect/>
          </a:stretch>
        </p:blipFill>
        <p:spPr>
          <a:xfrm>
            <a:off x="5410200" y="4876800"/>
            <a:ext cx="1733550" cy="19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927" y="1219200"/>
            <a:ext cx="1800273" cy="179746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7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654" y="1676400"/>
            <a:ext cx="1800273" cy="1797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49294">
            <a:off x="2437481" y="643555"/>
            <a:ext cx="4761215" cy="233299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2286000"/>
            <a:ext cx="84582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LIFE IS </a:t>
            </a:r>
            <a:r>
              <a:rPr lang="en-US" sz="5400" b="1" u="sng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BEAUTIFUL</a:t>
            </a:r>
          </a:p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#</a:t>
            </a:r>
            <a:r>
              <a:rPr lang="en-US" sz="54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neveralone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4040327"/>
            <a:ext cx="1184006" cy="1520264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27444"/>
            <a:ext cx="1686848" cy="1679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52" y="616832"/>
            <a:ext cx="1758855" cy="1751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952" y="4198863"/>
            <a:ext cx="1759155" cy="17518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554" y="4252827"/>
            <a:ext cx="1723352" cy="17162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77" y="535204"/>
            <a:ext cx="1815840" cy="17857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88" y="4221088"/>
            <a:ext cx="1742619" cy="17137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104" y="531585"/>
            <a:ext cx="1804252" cy="17743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96" y="4218389"/>
            <a:ext cx="1774772" cy="17453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0578" y="2383939"/>
            <a:ext cx="130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GIOVANNA</a:t>
            </a:r>
            <a:endParaRPr lang="en-US" b="1" spc="5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005" y="235810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GUILLERMO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76582" y="2415330"/>
            <a:ext cx="742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ANYA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03406" y="2370795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JERALD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86834" y="3832176"/>
            <a:ext cx="84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MATEJ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20424" y="379185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PETER</a:t>
            </a:r>
            <a:endParaRPr lang="en-US" b="1" spc="5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8804" y="384905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ELAINE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72882" y="3849317"/>
            <a:ext cx="78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ALVIN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6298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2057400"/>
            <a:ext cx="3960151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LIFE IS</a:t>
            </a:r>
          </a:p>
          <a:p>
            <a:pPr algn="ctr"/>
            <a:r>
              <a:rPr lang="en-US" sz="5400" b="1" u="sng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NOT ALWAYS</a:t>
            </a:r>
          </a:p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BEAUTIFUL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5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352800"/>
            <a:ext cx="2168090" cy="20804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109" y="3657600"/>
            <a:ext cx="569291" cy="14269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5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352800"/>
            <a:ext cx="2168090" cy="20804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109" y="3657600"/>
            <a:ext cx="569291" cy="14269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878" y="119227"/>
            <a:ext cx="2872522" cy="21667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400" y="152400"/>
            <a:ext cx="1318714" cy="1539355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5334000" y="609600"/>
            <a:ext cx="990600" cy="990600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790</Words>
  <Application>Microsoft Macintosh PowerPoint</Application>
  <PresentationFormat>On-screen Show (4:3)</PresentationFormat>
  <Paragraphs>191</Paragraphs>
  <Slides>65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Alvin Loh</dc:creator>
  <cp:lastModifiedBy>Giovanna Nunes Vilaza</cp:lastModifiedBy>
  <cp:revision>56</cp:revision>
  <dcterms:created xsi:type="dcterms:W3CDTF">2016-09-28T17:30:03Z</dcterms:created>
  <dcterms:modified xsi:type="dcterms:W3CDTF">2016-09-30T10:15:22Z</dcterms:modified>
</cp:coreProperties>
</file>